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Wood" userId="0c09ab7d-4b6d-47c9-9fb4-11d8a9511f57" providerId="ADAL" clId="{03737F85-C5CE-4B08-9BBA-FEE1D4CB7C4E}"/>
    <pc:docChg chg="custSel modSld">
      <pc:chgData name="Brad Wood" userId="0c09ab7d-4b6d-47c9-9fb4-11d8a9511f57" providerId="ADAL" clId="{03737F85-C5CE-4B08-9BBA-FEE1D4CB7C4E}" dt="2020-03-24T18:35:20.400" v="60" actId="1076"/>
      <pc:docMkLst>
        <pc:docMk/>
      </pc:docMkLst>
      <pc:sldChg chg="modSp mod">
        <pc:chgData name="Brad Wood" userId="0c09ab7d-4b6d-47c9-9fb4-11d8a9511f57" providerId="ADAL" clId="{03737F85-C5CE-4B08-9BBA-FEE1D4CB7C4E}" dt="2020-03-24T18:35:20.400" v="60" actId="1076"/>
        <pc:sldMkLst>
          <pc:docMk/>
          <pc:sldMk cId="3965909257" sldId="256"/>
        </pc:sldMkLst>
        <pc:spChg chg="mod">
          <ac:chgData name="Brad Wood" userId="0c09ab7d-4b6d-47c9-9fb4-11d8a9511f57" providerId="ADAL" clId="{03737F85-C5CE-4B08-9BBA-FEE1D4CB7C4E}" dt="2020-03-24T18:35:20.400" v="60" actId="1076"/>
          <ac:spMkLst>
            <pc:docMk/>
            <pc:sldMk cId="3965909257" sldId="256"/>
            <ac:spMk id="2" creationId="{C3DE19BA-0599-49D4-833D-C5A9EE5601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9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6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5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2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6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8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6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0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8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23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E19BA-0599-49D4-833D-C5A9EE560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5" y="2226108"/>
            <a:ext cx="3659246" cy="285031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WCSC- Charleston SC</a:t>
            </a:r>
            <a:br>
              <a:rPr lang="en-US" sz="5400" dirty="0">
                <a:solidFill>
                  <a:srgbClr val="FFFFFF"/>
                </a:solidFill>
              </a:rPr>
            </a:b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Brad Wood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National Sales Manager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0B836E52-2FCC-414D-9220-38BD3F02E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" r="9756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  <p:pic>
        <p:nvPicPr>
          <p:cNvPr id="6" name="Picture 5" descr="A picture containing indoor, shelf, book, room&#10;&#10;Description automatically generated">
            <a:extLst>
              <a:ext uri="{FF2B5EF4-FFF2-40B4-BE49-F238E27FC236}">
                <a16:creationId xmlns:a16="http://schemas.microsoft.com/office/drawing/2014/main" id="{00797A09-70B4-47BE-B7A7-C35F300FE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94" y="640080"/>
            <a:ext cx="6972291" cy="52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09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33D3C"/>
      </a:dk2>
      <a:lt2>
        <a:srgbClr val="E8E7E2"/>
      </a:lt2>
      <a:accent1>
        <a:srgbClr val="708CEC"/>
      </a:accent1>
      <a:accent2>
        <a:srgbClr val="46ADE7"/>
      </a:accent2>
      <a:accent3>
        <a:srgbClr val="3EB5AE"/>
      </a:accent3>
      <a:accent4>
        <a:srgbClr val="39B87C"/>
      </a:accent4>
      <a:accent5>
        <a:srgbClr val="34BC43"/>
      </a:accent5>
      <a:accent6>
        <a:srgbClr val="62B53E"/>
      </a:accent6>
      <a:hlink>
        <a:srgbClr val="8F8256"/>
      </a:hlink>
      <a:folHlink>
        <a:srgbClr val="848484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A857A224A5A4C8F459E8111EA901C" ma:contentTypeVersion="13" ma:contentTypeDescription="Create a new document." ma:contentTypeScope="" ma:versionID="da88b20ef96da38ffd7063d4403f1b0d">
  <xsd:schema xmlns:xsd="http://www.w3.org/2001/XMLSchema" xmlns:xs="http://www.w3.org/2001/XMLSchema" xmlns:p="http://schemas.microsoft.com/office/2006/metadata/properties" xmlns:ns3="c0712fa8-7ecf-4125-ba05-fb1af4017de6" xmlns:ns4="154da4da-7dc6-47f2-a781-20860e861fce" targetNamespace="http://schemas.microsoft.com/office/2006/metadata/properties" ma:root="true" ma:fieldsID="24d95f01cbbf5675fd593bdd7f8b7fcb" ns3:_="" ns4:_="">
    <xsd:import namespace="c0712fa8-7ecf-4125-ba05-fb1af4017de6"/>
    <xsd:import namespace="154da4da-7dc6-47f2-a781-20860e861f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12fa8-7ecf-4125-ba05-fb1af4017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da4da-7dc6-47f2-a781-20860e861f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2DD78-5028-4ABE-A1A4-2561E6DC0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12fa8-7ecf-4125-ba05-fb1af4017de6"/>
    <ds:schemaRef ds:uri="154da4da-7dc6-47f2-a781-20860e861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31DF3-1DC8-4C00-AA2A-4DC71321E2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119F91-230E-4BDD-933F-0AE96C8737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RetrospectVTI</vt:lpstr>
      <vt:lpstr>WCSC- Charleston SC  Brad Wood National Sales Manager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WCSC- Charleston SC</dc:title>
  <dc:creator>Brad Wood</dc:creator>
  <cp:lastModifiedBy>Brad Wood</cp:lastModifiedBy>
  <cp:revision>1</cp:revision>
  <dcterms:created xsi:type="dcterms:W3CDTF">2020-03-24T18:33:19Z</dcterms:created>
  <dcterms:modified xsi:type="dcterms:W3CDTF">2020-03-24T18:35:22Z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0x010100F30A857A224A5A4C8F459E8111EA901C</vt:lpwstr>
  </property>
</Properties>
</file>